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6" r:id="rId3"/>
    <p:sldId id="257" r:id="rId4"/>
    <p:sldId id="261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34AE8B-97E8-505B-9E04-1FB35A125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3FE85A5-472E-4CF2-1DCC-483BF2781F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8DF7A5F-01B5-5AC2-B8A1-B72129D3B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1975-9F5C-436E-ABAF-E27A3B3CA47F}" type="datetimeFigureOut">
              <a:rPr lang="es-ES" smtClean="0"/>
              <a:t>05/09/2022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1E954F-3EE4-0071-4879-E12B41DC1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BF1D6B3-160A-DA7A-4308-5C29BABD3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757E1-CD2B-4050-BCA5-FC1868EC28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32718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5FF826-48F8-44C8-D320-79335C387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555C6B2-320C-CFB6-AFA4-3EF292DCCA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E9D053D-0045-DBB3-1A27-CEC836F18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1975-9F5C-436E-ABAF-E27A3B3CA47F}" type="datetimeFigureOut">
              <a:rPr lang="es-ES" smtClean="0"/>
              <a:t>05/09/2022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0407FB7-31AE-3D2E-6C13-1583D502D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73D9295-CC8E-ACD8-A021-037911047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757E1-CD2B-4050-BCA5-FC1868EC28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09751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2ACD4F7-5416-FF97-5DE6-23EB4C320F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D7468F3-AEA6-873B-1215-A02B3091B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69D9FA2-F53E-7E67-0611-BEDD0AED6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1975-9F5C-436E-ABAF-E27A3B3CA47F}" type="datetimeFigureOut">
              <a:rPr lang="es-ES" smtClean="0"/>
              <a:t>05/09/2022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83E75DE-6215-3446-BA08-E5E8B13A7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F393FFD-4929-CAB3-8FAE-95CE542FC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757E1-CD2B-4050-BCA5-FC1868EC28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16455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867748-A0CC-42F0-23A4-D08A9948B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7154B98-A635-E6AF-BF3F-C6A123195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6709DF1-ED22-1AA7-EE6F-2A4EB55AF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1975-9F5C-436E-ABAF-E27A3B3CA47F}" type="datetimeFigureOut">
              <a:rPr lang="es-ES" smtClean="0"/>
              <a:t>05/09/2022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ED66D1-1FBA-C3C8-7A33-4AABE4A9C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12C08C9-8745-D094-3D08-22AE2CE17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757E1-CD2B-4050-BCA5-FC1868EC28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9186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A0D990-8559-E37F-F95D-77A00CEC2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B0D8C4-1CB7-B091-0DE3-EA342F8A29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44589C0-2FC2-67F1-7C48-D2F75C434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1975-9F5C-436E-ABAF-E27A3B3CA47F}" type="datetimeFigureOut">
              <a:rPr lang="es-ES" smtClean="0"/>
              <a:t>05/09/2022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117EC01-65A9-18E8-87CA-B8990817C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F7A7AD-B792-A103-483D-AA9338C83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757E1-CD2B-4050-BCA5-FC1868EC28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14943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4C33C7-04AB-5DBA-B10F-3CFA664CB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8BF7DAD-B6E8-B807-3670-072301601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336A71E-1D99-2652-0388-21A8B8B520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E290B3F-7739-8273-7663-D8ED8EBA3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1975-9F5C-436E-ABAF-E27A3B3CA47F}" type="datetimeFigureOut">
              <a:rPr lang="es-ES" smtClean="0"/>
              <a:t>05/09/2022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F44D6BA-CA53-316F-83E5-051356A4A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5C26539-29D6-AB70-0123-D3469BCBA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757E1-CD2B-4050-BCA5-FC1868EC28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6511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76C83A-1E0B-7D30-5586-FCA6F75F1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337CFF0-4AB2-EF48-D42E-C8F14C60E7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2EB79D3-9E23-E7DB-A818-2EDA70E24A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2DF283A-8F88-0AB9-D6C3-8F6A399900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89D881-39A2-8DFB-0239-35CE1E9F53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ACE126E-95D8-BAD9-D08B-4CBA637C9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1975-9F5C-436E-ABAF-E27A3B3CA47F}" type="datetimeFigureOut">
              <a:rPr lang="es-ES" smtClean="0"/>
              <a:t>05/09/2022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58966E8-7B31-6A1B-3C05-ECCC804BF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9750B6E-FEF3-8365-EA8E-43C5FE092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757E1-CD2B-4050-BCA5-FC1868EC28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00426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808A42-6916-1877-509A-3DA96A331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7D2C504-6A6D-74DE-9074-BE8230CB2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1975-9F5C-436E-ABAF-E27A3B3CA47F}" type="datetimeFigureOut">
              <a:rPr lang="es-ES" smtClean="0"/>
              <a:t>05/09/2022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7507BE4-7A64-7F31-F957-57B5B04A0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52046B5-E2C5-63BA-C157-88F4DCB44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757E1-CD2B-4050-BCA5-FC1868EC28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89661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362E129-2EC9-070E-8643-72303F25F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1975-9F5C-436E-ABAF-E27A3B3CA47F}" type="datetimeFigureOut">
              <a:rPr lang="es-ES" smtClean="0"/>
              <a:t>05/09/2022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5495A80-196A-9257-736B-6D06BB03F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3CCB225-614A-1728-999A-158BE99D8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757E1-CD2B-4050-BCA5-FC1868EC28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68827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6463CF-25C7-C0E3-7D23-57B845B48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DA26CE9-0238-4673-BD58-769AFFA367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6EAC315-9A35-8824-C268-538C98FBB8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C456C2E-9588-0A6F-4328-83FDF71CB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1975-9F5C-436E-ABAF-E27A3B3CA47F}" type="datetimeFigureOut">
              <a:rPr lang="es-ES" smtClean="0"/>
              <a:t>05/09/2022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445519D-76B5-A1CC-5021-2FB86C022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7EC46CF-E5E5-8226-3532-46999028B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757E1-CD2B-4050-BCA5-FC1868EC28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90469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35B4A4-A76B-CECB-98A8-97E1BC63F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3858551-C004-16AA-67BE-2A58C14D6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5DF3B97-6996-01D4-BDB9-28DD249DB8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A065047-2CD2-CAB2-F9A1-24C4F15A2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1975-9F5C-436E-ABAF-E27A3B3CA47F}" type="datetimeFigureOut">
              <a:rPr lang="es-ES" smtClean="0"/>
              <a:t>05/09/2022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308B461-849F-9BD1-0973-4E696A8F4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13D8C0C-0675-BCB6-771B-4A084C440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757E1-CD2B-4050-BCA5-FC1868EC28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2636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49A51C9-6EBB-C0C9-71A2-C99DF294B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002AD86-D673-1DC1-27C2-0F3AF33AA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34AD505-39F3-5ABE-D070-85F2C51118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311975-9F5C-436E-ABAF-E27A3B3CA47F}" type="datetimeFigureOut">
              <a:rPr lang="es-ES" smtClean="0"/>
              <a:t>05/09/2022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C4EFE4-E432-1C9B-7C2E-ABB642FED0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A18A516-593F-A003-5D0F-7E3A3DED51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757E1-CD2B-4050-BCA5-FC1868EC28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68889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82A18345-C118-47E7-3A7B-BA20A1806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9130" y="70969"/>
            <a:ext cx="3892870" cy="2794779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F42A215A-6FD6-E8EC-1023-A7E1C458D1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22891"/>
            <a:ext cx="12192000" cy="4308284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868D0C0A-9811-5A1C-B078-306157F39647}"/>
              </a:ext>
            </a:extLst>
          </p:cNvPr>
          <p:cNvSpPr txBox="1"/>
          <p:nvPr/>
        </p:nvSpPr>
        <p:spPr>
          <a:xfrm>
            <a:off x="-41237" y="67758"/>
            <a:ext cx="8340367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4000" b="0" cap="none" spc="0" dirty="0">
                <a:ln w="0"/>
                <a:solidFill>
                  <a:schemeClr val="accent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Proyecto W4 ETL</a:t>
            </a:r>
          </a:p>
          <a:p>
            <a:pPr algn="ctr"/>
            <a:r>
              <a:rPr lang="es-ES" sz="4000" b="0" cap="none" spc="0" dirty="0">
                <a:ln w="0"/>
                <a:solidFill>
                  <a:schemeClr val="accent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DISTRIBUCIÓN DE PLANTAS </a:t>
            </a:r>
            <a:r>
              <a:rPr lang="es-ES" sz="4000" dirty="0">
                <a:ln w="0"/>
                <a:solidFill>
                  <a:schemeClr val="accent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FV Y PPEE EN ESPAÑA Y RECOPILACIÓN DE HISTÓRICOS METEOROLÓGICOS</a:t>
            </a:r>
            <a:endParaRPr lang="es-ES" sz="4000" b="0" cap="none" spc="0" dirty="0">
              <a:ln w="0"/>
              <a:solidFill>
                <a:schemeClr val="accent1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  <a:p>
            <a:pPr algn="ctr"/>
            <a:endParaRPr lang="es-ES" sz="4400" b="0" cap="none" spc="0" dirty="0">
              <a:ln w="0"/>
              <a:solidFill>
                <a:schemeClr val="accent1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  <a:p>
            <a:pPr algn="ctr"/>
            <a:endParaRPr lang="es-ES" sz="4400" dirty="0">
              <a:ln w="0"/>
              <a:solidFill>
                <a:schemeClr val="accent1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  <a:p>
            <a:pPr algn="ctr"/>
            <a:endParaRPr lang="es-ES" sz="4400" dirty="0">
              <a:ln w="0"/>
              <a:solidFill>
                <a:schemeClr val="accent1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  <a:p>
            <a:pPr algn="ctr"/>
            <a:endParaRPr lang="es-ES" sz="4400" dirty="0">
              <a:ln w="0"/>
              <a:solidFill>
                <a:schemeClr val="accent1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  <a:p>
            <a:pPr algn="ctr"/>
            <a:r>
              <a:rPr lang="es-ES" sz="4400" dirty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Ironhack</a:t>
            </a:r>
          </a:p>
          <a:p>
            <a:pPr algn="ctr"/>
            <a:r>
              <a:rPr lang="es-ES" sz="4400" b="0" cap="none" spc="0" dirty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David Martín Casero</a:t>
            </a:r>
          </a:p>
        </p:txBody>
      </p:sp>
    </p:spTree>
    <p:extLst>
      <p:ext uri="{BB962C8B-B14F-4D97-AF65-F5344CB8AC3E}">
        <p14:creationId xmlns:p14="http://schemas.microsoft.com/office/powerpoint/2010/main" val="1356188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9A66DB7F-CE49-AC69-36D1-7A24C5333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9013" y="3652139"/>
            <a:ext cx="9951041" cy="2562393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9FDD793-C101-0C87-D690-5B05841CD71F}"/>
              </a:ext>
            </a:extLst>
          </p:cNvPr>
          <p:cNvSpPr txBox="1"/>
          <p:nvPr/>
        </p:nvSpPr>
        <p:spPr>
          <a:xfrm>
            <a:off x="1047945" y="726746"/>
            <a:ext cx="100961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OBJETIVO: </a:t>
            </a:r>
          </a:p>
          <a:p>
            <a:endParaRPr lang="es-ES" dirty="0"/>
          </a:p>
          <a:p>
            <a:r>
              <a:rPr lang="es-ES" dirty="0"/>
              <a:t>CREAR UNA BASE DE DATOS COMO BASE PARA PREDECIR LA POTENCIA GENERADA POR LAS ENERGÍAS RENOVABLES EN EL MERCADO ESPAÑOL DEPENDIENDO DE LA PREDICCIÓN METEOROLÓGICA Y ANALIZANDO EL COMPORTAMIENTO DE LOS HISTÓRICOS METEOROLÓGICOS</a:t>
            </a:r>
          </a:p>
          <a:p>
            <a:endParaRPr lang="es-ES" dirty="0"/>
          </a:p>
          <a:p>
            <a:r>
              <a:rPr lang="es-ES" dirty="0"/>
              <a:t>Se ha “</a:t>
            </a:r>
            <a:r>
              <a:rPr lang="es-ES" dirty="0" err="1"/>
              <a:t>escrapeado</a:t>
            </a:r>
            <a:r>
              <a:rPr lang="es-ES" dirty="0"/>
              <a:t>” información de la distribución de las plantas fotovoltaicas de España (15,4MW Vs los 16,8MW instalados)</a:t>
            </a:r>
          </a:p>
          <a:p>
            <a:r>
              <a:rPr lang="es-ES" dirty="0"/>
              <a:t>Se ha “</a:t>
            </a:r>
            <a:r>
              <a:rPr lang="es-ES" dirty="0" err="1"/>
              <a:t>escrapeado</a:t>
            </a:r>
            <a:r>
              <a:rPr lang="es-ES" dirty="0"/>
              <a:t>” información de las plantas eólicas en España (27,5MW vs los 29,5MW instalados)</a:t>
            </a:r>
          </a:p>
          <a:p>
            <a:r>
              <a:rPr lang="es-ES" dirty="0"/>
              <a:t>Se han </a:t>
            </a:r>
            <a:r>
              <a:rPr lang="es-ES" dirty="0" err="1"/>
              <a:t>escrapeado</a:t>
            </a:r>
            <a:r>
              <a:rPr lang="es-ES" dirty="0"/>
              <a:t> de la API de AEMET todas las estaciones meteorológicas e históricos desde 2010 -2022</a:t>
            </a:r>
          </a:p>
        </p:txBody>
      </p:sp>
    </p:spTree>
    <p:extLst>
      <p:ext uri="{BB962C8B-B14F-4D97-AF65-F5344CB8AC3E}">
        <p14:creationId xmlns:p14="http://schemas.microsoft.com/office/powerpoint/2010/main" val="2267091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9E301E5-1206-47D0-9CDF-72583D739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A31FBE-7948-4384-B68A-75DEFDC49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B88980F2-11BC-DB11-EA84-A9F1FC797D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19" r="4" b="12822"/>
          <a:stretch/>
        </p:blipFill>
        <p:spPr>
          <a:xfrm>
            <a:off x="641276" y="643467"/>
            <a:ext cx="4013020" cy="2702558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67AA6CD-E938-12DE-63E1-8792A03933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375" r="-3" b="-3"/>
          <a:stretch/>
        </p:blipFill>
        <p:spPr>
          <a:xfrm>
            <a:off x="643467" y="3509433"/>
            <a:ext cx="4010830" cy="2705099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DBF20387-92F3-7922-ED33-13D189CA0D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108" r="1" b="1"/>
          <a:stretch/>
        </p:blipFill>
        <p:spPr>
          <a:xfrm>
            <a:off x="4812633" y="643467"/>
            <a:ext cx="6735900" cy="5571066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4C324333-266B-DC2F-FDBB-CC015A3BCFDB}"/>
              </a:ext>
            </a:extLst>
          </p:cNvPr>
          <p:cNvSpPr txBox="1"/>
          <p:nvPr/>
        </p:nvSpPr>
        <p:spPr>
          <a:xfrm>
            <a:off x="1727855" y="55364"/>
            <a:ext cx="87362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https://www.esios.ree.es/es/mapas-de-interes/mapa-instalaciones-eolicas-municipio</a:t>
            </a:r>
          </a:p>
        </p:txBody>
      </p:sp>
    </p:spTree>
    <p:extLst>
      <p:ext uri="{BB962C8B-B14F-4D97-AF65-F5344CB8AC3E}">
        <p14:creationId xmlns:p14="http://schemas.microsoft.com/office/powerpoint/2010/main" val="7897114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EF89649-DD78-ABCA-5313-189398983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993" y="554868"/>
            <a:ext cx="7068536" cy="3524742"/>
          </a:xfrm>
          <a:prstGeom prst="rect">
            <a:avLst/>
          </a:prstGeom>
        </p:spPr>
      </p:pic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6F942AAF-65DE-AAFB-5C42-8FA8479295C7}"/>
              </a:ext>
            </a:extLst>
          </p:cNvPr>
          <p:cNvCxnSpPr>
            <a:cxnSpLocks/>
          </p:cNvCxnSpPr>
          <p:nvPr/>
        </p:nvCxnSpPr>
        <p:spPr>
          <a:xfrm flipH="1">
            <a:off x="3199698" y="1650292"/>
            <a:ext cx="26017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>
            <a:extLst>
              <a:ext uri="{FF2B5EF4-FFF2-40B4-BE49-F238E27FC236}">
                <a16:creationId xmlns:a16="http://schemas.microsoft.com/office/drawing/2014/main" id="{AF8506A1-A4B6-8FD0-13DB-5FA605F10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993" y="4079610"/>
            <a:ext cx="3741992" cy="1863989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ED249D10-D286-4AFA-EC11-212505F3AD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29588" y="1888554"/>
            <a:ext cx="2514951" cy="4382112"/>
          </a:xfrm>
          <a:prstGeom prst="rect">
            <a:avLst/>
          </a:prstGeom>
        </p:spPr>
      </p:pic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4E5BD73E-4B4E-C28C-3E94-943059D8E23A}"/>
              </a:ext>
            </a:extLst>
          </p:cNvPr>
          <p:cNvCxnSpPr/>
          <p:nvPr/>
        </p:nvCxnSpPr>
        <p:spPr>
          <a:xfrm flipV="1">
            <a:off x="3394953" y="4717915"/>
            <a:ext cx="5437762" cy="88521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941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4">
            <a:extLst>
              <a:ext uri="{FF2B5EF4-FFF2-40B4-BE49-F238E27FC236}">
                <a16:creationId xmlns:a16="http://schemas.microsoft.com/office/drawing/2014/main" id="{AA3CC463-F933-4AC4-86E1-5AC14B0C3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6">
            <a:extLst>
              <a:ext uri="{FF2B5EF4-FFF2-40B4-BE49-F238E27FC236}">
                <a16:creationId xmlns:a16="http://schemas.microsoft.com/office/drawing/2014/main" id="{6025D2DB-A12A-44DB-B00E-F4D622329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48006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rgbClr val="0585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702F1BB-CB95-FD11-03C0-C88F549244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15" t="15553" r="18384" b="3473"/>
          <a:stretch/>
        </p:blipFill>
        <p:spPr>
          <a:xfrm>
            <a:off x="622549" y="661238"/>
            <a:ext cx="3854945" cy="244011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E7E7877-F64E-4EEA-B778-138031EFF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360367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rgbClr val="0585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C09AAB40-7090-33D1-E3BB-8B736AF54E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49" y="4054004"/>
            <a:ext cx="3854945" cy="1860011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DD6C4F3-70FD-4F13-919C-702EE4886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0596" y="487090"/>
            <a:ext cx="6741849" cy="5897880"/>
          </a:xfrm>
          <a:prstGeom prst="rect">
            <a:avLst/>
          </a:prstGeom>
          <a:solidFill>
            <a:srgbClr val="FFFFF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775783D-D3CB-D0B4-811D-19B18FDE79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336" t="12562" r="5890" b="14757"/>
          <a:stretch/>
        </p:blipFill>
        <p:spPr>
          <a:xfrm>
            <a:off x="5144764" y="1115855"/>
            <a:ext cx="6410084" cy="4640349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077364AB-7292-5710-CA30-5C0362F87069}"/>
              </a:ext>
            </a:extLst>
          </p:cNvPr>
          <p:cNvSpPr txBox="1"/>
          <p:nvPr/>
        </p:nvSpPr>
        <p:spPr>
          <a:xfrm>
            <a:off x="5234234" y="616807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aeeolica.org/</a:t>
            </a:r>
            <a:r>
              <a:rPr lang="es-ES" dirty="0" err="1"/>
              <a:t>sobre-la-eolica</a:t>
            </a:r>
            <a:r>
              <a:rPr lang="es-ES" dirty="0"/>
              <a:t>/mapa-de-parques-</a:t>
            </a:r>
            <a:r>
              <a:rPr lang="es-ES" dirty="0" err="1"/>
              <a:t>eolicos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97715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2F19B711-C590-44D1-9AA8-9F143B0ED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C0C79CF2-6A1C-4636-84CE-ABB2BE191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7A5D17DF-AD65-402C-A95C-F13C770C9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C29DC9C-90CD-0D55-FD55-6781E105E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6" y="1099800"/>
            <a:ext cx="2642754" cy="460480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B826D530-8440-E46B-F9A8-67423ED20C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8579" y="1099800"/>
            <a:ext cx="7278753" cy="23292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343CBCA-7C85-E850-B2E7-2E84F1D80A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526" y="3592408"/>
            <a:ext cx="4551031" cy="1538933"/>
          </a:xfrm>
          <a:prstGeom prst="rect">
            <a:avLst/>
          </a:prstGeom>
        </p:spPr>
      </p:pic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F24562BB-C095-89C9-C6F5-115E9C5C1C9B}"/>
              </a:ext>
            </a:extLst>
          </p:cNvPr>
          <p:cNvCxnSpPr>
            <a:cxnSpLocks/>
          </p:cNvCxnSpPr>
          <p:nvPr/>
        </p:nvCxnSpPr>
        <p:spPr>
          <a:xfrm>
            <a:off x="2548647" y="3885332"/>
            <a:ext cx="3759879" cy="91142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0200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0E9371C-0E83-6EE8-319C-EACE4F39E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2144" y="2080023"/>
            <a:ext cx="7030431" cy="3982006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2DCA5E9D-C9CE-FFA2-D297-7F7752E8C9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0994" y="2805502"/>
            <a:ext cx="7163800" cy="3134162"/>
          </a:xfrm>
          <a:prstGeom prst="rect">
            <a:avLst/>
          </a:prstGeom>
        </p:spPr>
      </p:pic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119D65C2-7209-D9B9-B432-35538AD569E8}"/>
              </a:ext>
            </a:extLst>
          </p:cNvPr>
          <p:cNvCxnSpPr>
            <a:cxnSpLocks/>
          </p:cNvCxnSpPr>
          <p:nvPr/>
        </p:nvCxnSpPr>
        <p:spPr>
          <a:xfrm>
            <a:off x="2626468" y="3492230"/>
            <a:ext cx="2675106" cy="114265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6F942AAF-65DE-AAFB-5C42-8FA8479295C7}"/>
              </a:ext>
            </a:extLst>
          </p:cNvPr>
          <p:cNvCxnSpPr>
            <a:cxnSpLocks/>
          </p:cNvCxnSpPr>
          <p:nvPr/>
        </p:nvCxnSpPr>
        <p:spPr>
          <a:xfrm flipH="1">
            <a:off x="2414565" y="3045159"/>
            <a:ext cx="26017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agen 12">
            <a:extLst>
              <a:ext uri="{FF2B5EF4-FFF2-40B4-BE49-F238E27FC236}">
                <a16:creationId xmlns:a16="http://schemas.microsoft.com/office/drawing/2014/main" id="{6813A4AE-284C-BD95-B59B-2A9E8345C3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356" b="17854"/>
          <a:stretch/>
        </p:blipFill>
        <p:spPr>
          <a:xfrm>
            <a:off x="0" y="0"/>
            <a:ext cx="12192000" cy="1875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18388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136</Words>
  <Application>Microsoft Office PowerPoint</Application>
  <PresentationFormat>Panorámica</PresentationFormat>
  <Paragraphs>17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David Martín Casero</dc:creator>
  <cp:lastModifiedBy>David Martín Casero</cp:lastModifiedBy>
  <cp:revision>1</cp:revision>
  <dcterms:created xsi:type="dcterms:W3CDTF">2022-09-05T14:51:14Z</dcterms:created>
  <dcterms:modified xsi:type="dcterms:W3CDTF">2022-09-05T15:38:02Z</dcterms:modified>
</cp:coreProperties>
</file>

<file path=docProps/thumbnail.jpeg>
</file>